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4" r:id="rId2"/>
    <p:sldId id="439" r:id="rId3"/>
    <p:sldId id="44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8C7D4-8AF3-4007-8F82-8BB46F2D9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0B5A1EF-6AE1-4892-8DA3-36D679151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238DBB-5FB9-4E51-8594-0F117D25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C8E5-EF4E-43DD-902B-6140024FA28B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25276F-5D0C-4FD8-BB97-2F847A8F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D3A880-6414-4076-AA99-73E9BB14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C3A2-1120-4FB5-8D0F-530C4D3AF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1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3D77E-CEE8-4B3E-9EEB-B8D4B701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5DE4B4-B735-496E-B56B-F4FF32375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6AABA9-BB37-4CF6-A44F-763B2A63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C8E5-EF4E-43DD-902B-6140024FA28B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6C02AC-76F5-4B88-BBF1-CAFC4E91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1F8459-304F-44CD-ACAF-0EB6E84E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C3A2-1120-4FB5-8D0F-530C4D3AF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41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B50041-EAAF-4ABC-8F0E-C25C12B66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6DE525-8952-40F5-95B6-BE0A4B82A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E53972-C467-4F6B-87DE-FEFCFC51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C8E5-EF4E-43DD-902B-6140024FA28B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F87FAB-E7D3-4DFF-8AC9-8E4ABE3E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1A9CCE-45D8-4E10-9BC3-5624D619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C3A2-1120-4FB5-8D0F-530C4D3AF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41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797F9-2AEE-410F-B0FB-F4C739BB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9C47FB-C607-4EBB-9515-EE296D8BD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137B7-19DA-4621-8712-C0F2608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C8E5-EF4E-43DD-902B-6140024FA28B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577AE6-469A-45C1-9AE8-E824749D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607CC5-9BF6-485B-8D99-A8D07461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C3A2-1120-4FB5-8D0F-530C4D3AF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D097E3-85B6-4649-8EE2-D16B71A2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79B331-E7B0-4B5B-A02F-78B68A38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3A9BF6-9382-4A7D-9D1F-B5F4BDC5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C8E5-EF4E-43DD-902B-6140024FA28B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B8CE5F-E170-4BC9-A95E-2DFD6329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D14D0-5F90-4832-AF00-CB45B5E1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C3A2-1120-4FB5-8D0F-530C4D3AF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50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4472D9-ED1F-4863-A0FC-0F0427D9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5D9AFB-DED4-4951-9C4E-7F6A81852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CEE45C-9663-4ED1-B3AF-12D3956A0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E38DEA-EE7C-4F5B-8E43-81552E3D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C8E5-EF4E-43DD-902B-6140024FA28B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2BFFC4-9D21-4CD7-BC28-52F2E502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59FA3D-3D92-4FBE-88E3-2DA31EB1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C3A2-1120-4FB5-8D0F-530C4D3AF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58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56F9F-E1E3-423F-B4BB-A3A208D4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597F04-1816-444F-BCC8-49468F6AA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E83F1E0-F548-4730-ADDA-CAA624C1A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A5A82B0-233B-4634-95D8-460318D31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688EFA0-9A0B-48F0-96BF-4036FC7CD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46CB02-27D5-4786-A8DF-AB6ACA12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C8E5-EF4E-43DD-902B-6140024FA28B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A610C2-8C84-4C3D-B260-0C304C7A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D8DE5A-6056-4759-BC0A-ED5DB591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C3A2-1120-4FB5-8D0F-530C4D3AF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59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F8D0D8-C225-4B70-9CFC-9ABA24A5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5BC7F7-ADBE-4B75-AB5F-98DE4EA8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C8E5-EF4E-43DD-902B-6140024FA28B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5724FA-7E4E-4066-A695-24197FDB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27A5E8-E518-4536-B9F4-86C7D051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C3A2-1120-4FB5-8D0F-530C4D3AF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38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A2CF84D-32C2-415D-A58D-3C60E6BE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C8E5-EF4E-43DD-902B-6140024FA28B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EF166E-449A-4E8B-A366-B0811ED5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0D25E3-67CF-4B17-AA88-27D1C317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C3A2-1120-4FB5-8D0F-530C4D3AF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43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8A2CAA-D350-42C2-AA55-4F66EB69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D7FCEF-71B2-4E00-A7DE-82E917B4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3EFE69-066A-4FF4-92A5-07D57C149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C5C5F3-397B-4F88-91F6-58ACDDA1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C8E5-EF4E-43DD-902B-6140024FA28B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3E449C-2797-4F8E-8025-76C5B08A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6ED2A6-2309-4ED9-8D92-5D4A8E46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C3A2-1120-4FB5-8D0F-530C4D3AF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9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E5D7F-AAE4-48E3-A35B-75554976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55217F-E641-485F-AEE7-2B478608F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25498A-63A6-4D91-93A5-C63BC0417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75AEE2-2F68-4015-AC3D-7B84B03F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C8E5-EF4E-43DD-902B-6140024FA28B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FD10E2-4528-4FDE-A2D7-B0B6F7A7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8B4B74-DD5A-4416-A0F0-61BE97F3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C3A2-1120-4FB5-8D0F-530C4D3AF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83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A739485-5ABA-48A6-AE24-502F9031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BE6E7C-83D4-4AD1-A51A-C8ECE31DD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6F0B66-44B2-491B-9765-B8EDDD5CD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C8E5-EF4E-43DD-902B-6140024FA28B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962DE0-26ED-4C8A-A23A-F89EAAE97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48CEA-51C1-4E22-9DBB-28404D518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C3A2-1120-4FB5-8D0F-530C4D3AF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2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>
            <a:extLst>
              <a:ext uri="{FF2B5EF4-FFF2-40B4-BE49-F238E27FC236}">
                <a16:creationId xmlns:a16="http://schemas.microsoft.com/office/drawing/2014/main" id="{7EC576E7-B06B-4916-8665-BB7C811F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890713"/>
            <a:ext cx="2060575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副标题 2">
            <a:extLst>
              <a:ext uri="{FF2B5EF4-FFF2-40B4-BE49-F238E27FC236}">
                <a16:creationId xmlns:a16="http://schemas.microsoft.com/office/drawing/2014/main" id="{C954429B-352C-4D19-8B92-A4C2A2EE0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1300" y="5562600"/>
            <a:ext cx="34274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</a:rPr>
              <a:t>点击进入兽药二维码监督抽查</a:t>
            </a:r>
          </a:p>
        </p:txBody>
      </p:sp>
      <p:sp>
        <p:nvSpPr>
          <p:cNvPr id="14340" name="副标题 2">
            <a:extLst>
              <a:ext uri="{FF2B5EF4-FFF2-40B4-BE49-F238E27FC236}">
                <a16:creationId xmlns:a16="http://schemas.microsoft.com/office/drawing/2014/main" id="{6423F16F-D10D-407D-AAF6-1FB8469DC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5397500"/>
            <a:ext cx="34274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</a:rPr>
              <a:t>填写监管单位账号密码</a:t>
            </a:r>
            <a:endParaRPr lang="en-US" altLang="zh-CN" sz="16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</a:rPr>
              <a:t>姓名和身份证号，实名登录查询</a:t>
            </a:r>
          </a:p>
        </p:txBody>
      </p:sp>
      <p:pic>
        <p:nvPicPr>
          <p:cNvPr id="14341" name="图片 6">
            <a:extLst>
              <a:ext uri="{FF2B5EF4-FFF2-40B4-BE49-F238E27FC236}">
                <a16:creationId xmlns:a16="http://schemas.microsoft.com/office/drawing/2014/main" id="{6FC636DB-D5EF-422E-B7D5-D148330A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1887538"/>
            <a:ext cx="2058988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副标题 2">
            <a:extLst>
              <a:ext uri="{FF2B5EF4-FFF2-40B4-BE49-F238E27FC236}">
                <a16:creationId xmlns:a16="http://schemas.microsoft.com/office/drawing/2014/main" id="{0A0F81EE-76B5-4A3E-9A7A-0DEB544DE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5500688"/>
            <a:ext cx="34274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</a:rPr>
              <a:t>扫描追溯二维码</a:t>
            </a:r>
          </a:p>
        </p:txBody>
      </p:sp>
      <p:sp>
        <p:nvSpPr>
          <p:cNvPr id="14343" name="副标题 2">
            <a:extLst>
              <a:ext uri="{FF2B5EF4-FFF2-40B4-BE49-F238E27FC236}">
                <a16:creationId xmlns:a16="http://schemas.microsoft.com/office/drawing/2014/main" id="{3A97535F-5716-48AE-A2AD-38D2673D6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938" y="5500688"/>
            <a:ext cx="34274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</a:rPr>
              <a:t>扫描完成后会转到以下界面点击保存信息</a:t>
            </a:r>
          </a:p>
        </p:txBody>
      </p:sp>
      <p:pic>
        <p:nvPicPr>
          <p:cNvPr id="14344" name="图片 9">
            <a:extLst>
              <a:ext uri="{FF2B5EF4-FFF2-40B4-BE49-F238E27FC236}">
                <a16:creationId xmlns:a16="http://schemas.microsoft.com/office/drawing/2014/main" id="{532950FB-B27E-46AE-922E-A08E6BBA3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1887538"/>
            <a:ext cx="20732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10">
            <a:extLst>
              <a:ext uri="{FF2B5EF4-FFF2-40B4-BE49-F238E27FC236}">
                <a16:creationId xmlns:a16="http://schemas.microsoft.com/office/drawing/2014/main" id="{91E229DB-B3F7-4CE3-9496-1EEC4818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1890713"/>
            <a:ext cx="206057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0">
            <a:extLst>
              <a:ext uri="{FF2B5EF4-FFF2-40B4-BE49-F238E27FC236}">
                <a16:creationId xmlns:a16="http://schemas.microsoft.com/office/drawing/2014/main" id="{5B701644-DC40-49E5-AE1B-B1E2F0BB0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363538"/>
            <a:ext cx="59642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srgbClr val="0082C8"/>
                </a:solidFill>
                <a:latin typeface="Microsoft YaHei" panose="020B0503020204020204" pitchFamily="34" charset="-122"/>
              </a:rPr>
              <a:t>监督抽检和保存文件（安卓）</a:t>
            </a:r>
            <a:endParaRPr lang="en-US" altLang="zh-CN" sz="2300" b="1" dirty="0">
              <a:solidFill>
                <a:srgbClr val="0082C8"/>
              </a:solidFill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0">
            <a:extLst>
              <a:ext uri="{FF2B5EF4-FFF2-40B4-BE49-F238E27FC236}">
                <a16:creationId xmlns:a16="http://schemas.microsoft.com/office/drawing/2014/main" id="{169C56EE-BE1C-47E6-A16C-F2E0C4A16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363538"/>
            <a:ext cx="59642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300" b="1">
                <a:solidFill>
                  <a:srgbClr val="0082C8"/>
                </a:solidFill>
                <a:latin typeface="Microsoft YaHei" panose="020B0503020204020204" pitchFamily="34" charset="-122"/>
              </a:rPr>
              <a:t>安卓监督抽检信息保存后查看方法</a:t>
            </a:r>
            <a:endParaRPr lang="en-US" altLang="zh-CN" sz="2300" b="1">
              <a:solidFill>
                <a:srgbClr val="0082C8"/>
              </a:solidFill>
              <a:latin typeface="Microsoft YaHei" panose="020B0503020204020204" pitchFamily="34" charset="-122"/>
            </a:endParaRPr>
          </a:p>
        </p:txBody>
      </p:sp>
      <p:pic>
        <p:nvPicPr>
          <p:cNvPr id="15363" name="图片 15">
            <a:extLst>
              <a:ext uri="{FF2B5EF4-FFF2-40B4-BE49-F238E27FC236}">
                <a16:creationId xmlns:a16="http://schemas.microsoft.com/office/drawing/2014/main" id="{7F9B997C-5A1F-422A-AC10-B6115A69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235075"/>
            <a:ext cx="263207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16">
            <a:extLst>
              <a:ext uri="{FF2B5EF4-FFF2-40B4-BE49-F238E27FC236}">
                <a16:creationId xmlns:a16="http://schemas.microsoft.com/office/drawing/2014/main" id="{0A5D718B-874B-4B15-8F77-997048B9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498600"/>
            <a:ext cx="50419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7">
            <a:extLst>
              <a:ext uri="{FF2B5EF4-FFF2-40B4-BE49-F238E27FC236}">
                <a16:creationId xmlns:a16="http://schemas.microsoft.com/office/drawing/2014/main" id="{488D6499-1F20-442D-9601-E26E091E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3924300"/>
            <a:ext cx="4803775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副标题 2">
            <a:extLst>
              <a:ext uri="{FF2B5EF4-FFF2-40B4-BE49-F238E27FC236}">
                <a16:creationId xmlns:a16="http://schemas.microsoft.com/office/drawing/2014/main" id="{500200F8-F790-46CC-9AA1-52F306BBF4F1}"/>
              </a:ext>
            </a:extLst>
          </p:cNvPr>
          <p:cNvSpPr txBox="1">
            <a:spLocks/>
          </p:cNvSpPr>
          <p:nvPr/>
        </p:nvSpPr>
        <p:spPr>
          <a:xfrm>
            <a:off x="0" y="5848350"/>
            <a:ext cx="6373813" cy="835025"/>
          </a:xfrm>
        </p:spPr>
        <p:txBody>
          <a:bodyPr>
            <a:normAutofit fontScale="62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</a:rPr>
              <a:t>使用数据线将手机连接到电脑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</a:rPr>
              <a:t>扫码机会弹出</a:t>
            </a:r>
            <a:r>
              <a:rPr lang="en-US" altLang="zh-CN" dirty="0">
                <a:solidFill>
                  <a:srgbClr val="FF0000"/>
                </a:solidFill>
              </a:rPr>
              <a:t>USB</a:t>
            </a:r>
            <a:r>
              <a:rPr lang="zh-CN" altLang="en-US" dirty="0">
                <a:solidFill>
                  <a:srgbClr val="FF0000"/>
                </a:solidFill>
              </a:rPr>
              <a:t>计算机连接，此时选择媒体设备（</a:t>
            </a:r>
            <a:r>
              <a:rPr lang="en-US" altLang="zh-CN" dirty="0">
                <a:solidFill>
                  <a:srgbClr val="FF0000"/>
                </a:solidFill>
              </a:rPr>
              <a:t>MTP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15367" name="副标题 2">
            <a:extLst>
              <a:ext uri="{FF2B5EF4-FFF2-40B4-BE49-F238E27FC236}">
                <a16:creationId xmlns:a16="http://schemas.microsoft.com/office/drawing/2014/main" id="{FDD64F21-3404-4DD3-AD75-A345F48FF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1055688"/>
            <a:ext cx="63738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在我的电脑中找到安卓设备双击打开</a:t>
            </a:r>
          </a:p>
        </p:txBody>
      </p:sp>
      <p:sp>
        <p:nvSpPr>
          <p:cNvPr id="15368" name="副标题 2">
            <a:extLst>
              <a:ext uri="{FF2B5EF4-FFF2-40B4-BE49-F238E27FC236}">
                <a16:creationId xmlns:a16="http://schemas.microsoft.com/office/drawing/2014/main" id="{A241BA07-72AD-48DD-8D76-D4D9FFA2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5359400"/>
            <a:ext cx="63738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双击打开内置存储设备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0">
            <a:extLst>
              <a:ext uri="{FF2B5EF4-FFF2-40B4-BE49-F238E27FC236}">
                <a16:creationId xmlns:a16="http://schemas.microsoft.com/office/drawing/2014/main" id="{85FC729E-1464-4B12-8AF7-722E6C821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363538"/>
            <a:ext cx="59642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300" b="1">
                <a:solidFill>
                  <a:srgbClr val="0082C8"/>
                </a:solidFill>
                <a:latin typeface="Microsoft YaHei" panose="020B0503020204020204" pitchFamily="34" charset="-122"/>
              </a:rPr>
              <a:t>安卓监督抽检信息保存后查看方法</a:t>
            </a:r>
            <a:endParaRPr lang="en-US" altLang="zh-CN" sz="2300" b="1">
              <a:solidFill>
                <a:srgbClr val="0082C8"/>
              </a:solidFill>
              <a:latin typeface="Microsoft YaHei" panose="020B0503020204020204" pitchFamily="34" charset="-122"/>
            </a:endParaRPr>
          </a:p>
        </p:txBody>
      </p:sp>
      <p:pic>
        <p:nvPicPr>
          <p:cNvPr id="16387" name="图片 5">
            <a:extLst>
              <a:ext uri="{FF2B5EF4-FFF2-40B4-BE49-F238E27FC236}">
                <a16:creationId xmlns:a16="http://schemas.microsoft.com/office/drawing/2014/main" id="{C40C3018-D3E3-4F5C-8855-EE5CB234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377950"/>
            <a:ext cx="4357687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16">
            <a:extLst>
              <a:ext uri="{FF2B5EF4-FFF2-40B4-BE49-F238E27FC236}">
                <a16:creationId xmlns:a16="http://schemas.microsoft.com/office/drawing/2014/main" id="{E3DAA5E9-1E5C-4855-A349-B505B947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1444625"/>
            <a:ext cx="41941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副标题 2">
            <a:extLst>
              <a:ext uri="{FF2B5EF4-FFF2-40B4-BE49-F238E27FC236}">
                <a16:creationId xmlns:a16="http://schemas.microsoft.com/office/drawing/2014/main" id="{20E589CD-FDA1-478D-B78D-C8B6F67D9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5329238"/>
            <a:ext cx="6134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0000"/>
                </a:solidFill>
                <a:ea typeface="宋体" panose="02010600030101010101" pitchFamily="2" charset="-122"/>
              </a:rPr>
              <a:t>在内存设备中找到“国家兽药综合查询”文件夹，双击打开</a:t>
            </a:r>
          </a:p>
        </p:txBody>
      </p:sp>
      <p:sp>
        <p:nvSpPr>
          <p:cNvPr id="16390" name="副标题 2">
            <a:extLst>
              <a:ext uri="{FF2B5EF4-FFF2-40B4-BE49-F238E27FC236}">
                <a16:creationId xmlns:a16="http://schemas.microsoft.com/office/drawing/2014/main" id="{6A8A6393-78FC-41E7-A552-D05455C15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5329238"/>
            <a:ext cx="61325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0000"/>
                </a:solidFill>
                <a:ea typeface="宋体" panose="02010600030101010101" pitchFamily="2" charset="-122"/>
              </a:rPr>
              <a:t>文件夹内就含有兽药二维码监督抽检信息生成的</a:t>
            </a:r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</a:rPr>
              <a:t>pdf</a:t>
            </a:r>
            <a:r>
              <a:rPr lang="zh-CN" altLang="en-US" sz="2800">
                <a:solidFill>
                  <a:srgbClr val="FF0000"/>
                </a:solidFill>
                <a:ea typeface="宋体" panose="02010600030101010101" pitchFamily="2" charset="-122"/>
              </a:rPr>
              <a:t>文件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宽屏</PresentationFormat>
  <Paragraphs>14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等线</vt:lpstr>
      <vt:lpstr>等线 Light</vt:lpstr>
      <vt:lpstr>Microsoft YaHei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ZHIMIN XIE</dc:creator>
  <cp:lastModifiedBy>ZHIMIN XIE</cp:lastModifiedBy>
  <cp:revision>1</cp:revision>
  <dcterms:created xsi:type="dcterms:W3CDTF">2019-08-23T04:08:17Z</dcterms:created>
  <dcterms:modified xsi:type="dcterms:W3CDTF">2019-08-23T04:09:00Z</dcterms:modified>
</cp:coreProperties>
</file>